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525B-6639-4A89-B00E-2B5A5A48B69B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4EF28-7EDA-4D8A-928A-DE8795E67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58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525B-6639-4A89-B00E-2B5A5A48B69B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4EF28-7EDA-4D8A-928A-DE8795E67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868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525B-6639-4A89-B00E-2B5A5A48B69B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4EF28-7EDA-4D8A-928A-DE8795E67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56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525B-6639-4A89-B00E-2B5A5A48B69B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4EF28-7EDA-4D8A-928A-DE8795E67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212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525B-6639-4A89-B00E-2B5A5A48B69B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4EF28-7EDA-4D8A-928A-DE8795E67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16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525B-6639-4A89-B00E-2B5A5A48B69B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4EF28-7EDA-4D8A-928A-DE8795E67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867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525B-6639-4A89-B00E-2B5A5A48B69B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4EF28-7EDA-4D8A-928A-DE8795E67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34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525B-6639-4A89-B00E-2B5A5A48B69B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4EF28-7EDA-4D8A-928A-DE8795E67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92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525B-6639-4A89-B00E-2B5A5A48B69B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4EF28-7EDA-4D8A-928A-DE8795E67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01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525B-6639-4A89-B00E-2B5A5A48B69B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4EF28-7EDA-4D8A-928A-DE8795E67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41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525B-6639-4A89-B00E-2B5A5A48B69B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4EF28-7EDA-4D8A-928A-DE8795E67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604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F525B-6639-4A89-B00E-2B5A5A48B69B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4EF28-7EDA-4D8A-928A-DE8795E67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5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xfordowl.co.uk/" TargetMode="External"/><Relationship Id="rId2" Type="http://schemas.openxmlformats.org/officeDocument/2006/relationships/hyperlink" Target="http://www.youtube.com/user/JackHartman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user/JackHartman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imaginationtree.com/" TargetMode="External"/><Relationship Id="rId2" Type="http://schemas.openxmlformats.org/officeDocument/2006/relationships/hyperlink" Target="http://www.youtube.com/user/JackHartman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atgeokids.com/uk" TargetMode="External"/><Relationship Id="rId3" Type="http://schemas.openxmlformats.org/officeDocument/2006/relationships/hyperlink" Target="http://www.youtube.com/user/JackHartmann" TargetMode="External"/><Relationship Id="rId7" Type="http://schemas.openxmlformats.org/officeDocument/2006/relationships/hyperlink" Target="https://www.youtube.com/channel/UCraBbapvgSgtvV9_pJ9O0OQ" TargetMode="External"/><Relationship Id="rId12" Type="http://schemas.openxmlformats.org/officeDocument/2006/relationships/hyperlink" Target="https://www.youtube.com/user/thebodycoach1" TargetMode="External"/><Relationship Id="rId2" Type="http://schemas.openxmlformats.org/officeDocument/2006/relationships/hyperlink" Target="https://www.oxfordowl.co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honicsplay.co.uk/" TargetMode="External"/><Relationship Id="rId11" Type="http://schemas.openxmlformats.org/officeDocument/2006/relationships/hyperlink" Target="https://www.storylineonline.net/" TargetMode="External"/><Relationship Id="rId5" Type="http://schemas.openxmlformats.org/officeDocument/2006/relationships/hyperlink" Target="https://www.topmarks.co.uk/" TargetMode="External"/><Relationship Id="rId10" Type="http://schemas.openxmlformats.org/officeDocument/2006/relationships/hyperlink" Target="http://www.theimaginationtree.com/" TargetMode="External"/><Relationship Id="rId4" Type="http://schemas.openxmlformats.org/officeDocument/2006/relationships/hyperlink" Target="https://www.ictgames.com/" TargetMode="External"/><Relationship Id="rId9" Type="http://schemas.openxmlformats.org/officeDocument/2006/relationships/hyperlink" Target="http://www.treetoolsforschools.org.uk/categorymenu/?cat=activiti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3325" y="391884"/>
            <a:ext cx="11025052" cy="11326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anose="030F0702030302020204" pitchFamily="66" charset="0"/>
              </a:rPr>
              <a:t>English/Phonics Activities</a:t>
            </a:r>
            <a:r>
              <a:rPr lang="en-GB" sz="2400" b="1" dirty="0" smtClean="0">
                <a:latin typeface="Comic Sans MS" panose="030F0702030302020204" pitchFamily="66" charset="0"/>
              </a:rPr>
              <a:t>.</a:t>
            </a:r>
          </a:p>
          <a:p>
            <a:endParaRPr lang="en-GB" sz="2400" b="1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Comic Sans MS" panose="030F0702030302020204" pitchFamily="66" charset="0"/>
              </a:rPr>
              <a:t>Read to an adult or an older sibling for at least 10 minutes a day.  Make sure they ask you questions about the book. </a:t>
            </a:r>
          </a:p>
          <a:p>
            <a:endParaRPr lang="en-GB" sz="1600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Comic Sans MS" panose="030F0702030302020204" pitchFamily="66" charset="0"/>
              </a:rPr>
              <a:t>Practise </a:t>
            </a:r>
            <a:r>
              <a:rPr lang="en-GB" sz="1600" dirty="0" smtClean="0">
                <a:latin typeface="Comic Sans MS" panose="030F0702030302020204" pitchFamily="66" charset="0"/>
              </a:rPr>
              <a:t>reading, writing and spelling the Year One Common Exception Words.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Comic Sans MS" panose="030F0702030302020204" pitchFamily="66" charset="0"/>
              </a:rPr>
              <a:t>Write a story about Space.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Comic Sans MS" panose="030F0702030302020204" pitchFamily="66" charset="0"/>
              </a:rPr>
              <a:t>Write a space diary.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>
              <a:latin typeface="Comic Sans MS" panose="030F0702030302020204" pitchFamily="66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Comic Sans MS" panose="030F0702030302020204" pitchFamily="66" charset="0"/>
              </a:rPr>
              <a:t>Watch Jack Hartmann Kids Music Channel for songs and activities about letter names, Phonics and spelling. </a:t>
            </a:r>
            <a:r>
              <a:rPr lang="en-GB" sz="1600" dirty="0" smtClean="0">
                <a:latin typeface="Comic Sans MS" panose="030F0702030302020204" pitchFamily="66" charset="0"/>
                <a:hlinkClick r:id="rId2"/>
              </a:rPr>
              <a:t>www.youtube.com/user/JackHartmann</a:t>
            </a:r>
            <a:endParaRPr lang="en-GB" sz="1600" dirty="0" smtClean="0">
              <a:latin typeface="Comic Sans MS" panose="030F0702030302020204" pitchFamily="66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600" dirty="0">
              <a:latin typeface="Comic Sans MS" panose="030F0702030302020204" pitchFamily="66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Comic Sans MS" panose="030F0702030302020204" pitchFamily="66" charset="0"/>
              </a:rPr>
              <a:t>Make your own dictionary- can you think of a word for every letter of the alphabet? You can even illustrate it.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600" dirty="0">
              <a:latin typeface="Comic Sans MS" panose="030F0702030302020204" pitchFamily="66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Comic Sans MS" panose="030F0702030302020204" pitchFamily="66" charset="0"/>
              </a:rPr>
              <a:t>Watch News Round.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600" dirty="0">
              <a:latin typeface="Comic Sans MS" panose="030F0702030302020204" pitchFamily="66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Comic Sans MS" panose="030F0702030302020204" pitchFamily="66" charset="0"/>
              </a:rPr>
              <a:t>Make your own word search.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600" dirty="0">
              <a:latin typeface="Comic Sans MS" panose="030F0702030302020204" pitchFamily="66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Comic Sans MS" panose="030F0702030302020204" pitchFamily="66" charset="0"/>
              </a:rPr>
              <a:t>Register to Oxford Reading Tree where you can find free eBooks for your child to read based on the colour of their Reading book band. </a:t>
            </a:r>
            <a:r>
              <a:rPr lang="en-GB" sz="1600" dirty="0">
                <a:latin typeface="Comic Sans MS" panose="030F0702030302020204" pitchFamily="66" charset="0"/>
                <a:hlinkClick r:id="rId3"/>
              </a:rPr>
              <a:t>https://www.oxfordowl.co.uk/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endParaRPr lang="en-GB" sz="1600" dirty="0" smtClean="0">
              <a:latin typeface="Comic Sans MS" panose="030F0702030302020204" pitchFamily="66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000" dirty="0">
              <a:latin typeface="Comic Sans MS" panose="030F0702030302020204" pitchFamily="66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400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latin typeface="Comic Sans MS" panose="030F0702030302020204" pitchFamily="66" charset="0"/>
            </a:endParaRPr>
          </a:p>
          <a:p>
            <a:endParaRPr lang="en-GB" sz="2400" dirty="0" smtClean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 smtClean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 </a:t>
            </a:r>
          </a:p>
          <a:p>
            <a:endParaRPr lang="en-GB" sz="2400" b="1" dirty="0">
              <a:latin typeface="Comic Sans MS" panose="030F0702030302020204" pitchFamily="66" charset="0"/>
            </a:endParaRPr>
          </a:p>
          <a:p>
            <a:endParaRPr lang="en-GB" sz="2400" b="1" dirty="0" smtClean="0">
              <a:latin typeface="Comic Sans MS" panose="030F0702030302020204" pitchFamily="66" charset="0"/>
            </a:endParaRPr>
          </a:p>
          <a:p>
            <a:endParaRPr lang="en-GB" sz="2400" b="1" dirty="0">
              <a:latin typeface="Comic Sans MS" panose="030F0702030302020204" pitchFamily="66" charset="0"/>
            </a:endParaRPr>
          </a:p>
          <a:p>
            <a:endParaRPr lang="en-GB" sz="2400" b="1" dirty="0" smtClean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557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3954" y="561703"/>
            <a:ext cx="1099892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anose="030F0702030302020204" pitchFamily="66" charset="0"/>
              </a:rPr>
              <a:t>Maths Activities</a:t>
            </a:r>
          </a:p>
          <a:p>
            <a:endParaRPr lang="en-GB" sz="2400" b="1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Make an array/groups using </a:t>
            </a:r>
            <a:r>
              <a:rPr lang="en-GB" dirty="0">
                <a:latin typeface="Comic Sans MS" panose="030F0702030302020204" pitchFamily="66" charset="0"/>
              </a:rPr>
              <a:t>L</a:t>
            </a:r>
            <a:r>
              <a:rPr lang="en-GB" dirty="0" smtClean="0">
                <a:latin typeface="Comic Sans MS" panose="030F0702030302020204" pitchFamily="66" charset="0"/>
              </a:rPr>
              <a:t>ego pieces, LOL dolls or an item of your choice.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mic Sans MS" panose="030F0702030302020204" pitchFamily="66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Watch Jack Hartmann Kids Music Channel for songs and activities to help with counting, number bonds, days of the week, months of the year, time and shapes. </a:t>
            </a:r>
            <a:r>
              <a:rPr lang="en-GB" dirty="0" smtClean="0">
                <a:latin typeface="Comic Sans MS" panose="030F0702030302020204" pitchFamily="66" charset="0"/>
                <a:hlinkClick r:id="rId2"/>
              </a:rPr>
              <a:t>www.youtube.com/user/JackHartmann</a:t>
            </a:r>
            <a:endParaRPr lang="en-GB" dirty="0" smtClean="0">
              <a:latin typeface="Comic Sans MS" panose="030F0702030302020204" pitchFamily="66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>
              <a:latin typeface="Comic Sans MS" panose="030F0702030302020204" pitchFamily="66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Can you recall all the number pairs to make 10 and write the number sentences for them?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>
              <a:latin typeface="Comic Sans MS" panose="030F0702030302020204" pitchFamily="66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Can you recall all the number pairs to make 20 and write the number sentences for them?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>
              <a:latin typeface="Comic Sans MS" panose="030F0702030302020204" pitchFamily="66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Find objects around your home that represent 2D and 3D shapes, if you can draw around them and label the number of sides and vertices.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Make your own set of Top Trumps for Shape. </a:t>
            </a:r>
            <a:endParaRPr lang="en-GB" dirty="0">
              <a:latin typeface="Comic Sans MS" panose="030F0702030302020204" pitchFamily="66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  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465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3508" y="587828"/>
            <a:ext cx="11155680" cy="10710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anose="030F0702030302020204" pitchFamily="66" charset="0"/>
              </a:rPr>
              <a:t>Topic Activities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Research your own star sign and make a collage or picture to depict the constellation.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Plan a Space picnic (write a menu, take photos</a:t>
            </a:r>
            <a:r>
              <a:rPr lang="en-GB" dirty="0" smtClean="0">
                <a:latin typeface="Comic Sans MS" panose="030F0702030302020204" pitchFamily="66" charset="0"/>
              </a:rPr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Watch Jack Hartmann Kids Music Channel and learn a song about the Planets. </a:t>
            </a:r>
            <a:r>
              <a:rPr lang="en-GB" dirty="0" smtClean="0">
                <a:latin typeface="Comic Sans MS" panose="030F0702030302020204" pitchFamily="66" charset="0"/>
                <a:hlinkClick r:id="rId2"/>
              </a:rPr>
              <a:t>www.youtube.com/user/JackHartmann</a:t>
            </a:r>
            <a:endParaRPr lang="en-GB" dirty="0" smtClean="0"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Research different materials and their properties, for example Rocks are hard and rough. Foil is shiny and bendy. Wood is..... (Make a collage, fact file or display of your work)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Find out some facts about Helen Sharman (Britain’s first female astronaut)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Find out about five different signs of Spring, can you name a Spring flower, Animal, Weather type, Month and Festival.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Draw or paint a picture to represent Spring.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Creative Art and Craft ideas. </a:t>
            </a:r>
            <a:r>
              <a:rPr lang="en-GB" dirty="0" smtClean="0">
                <a:latin typeface="Comic Sans MS" panose="030F0702030302020204" pitchFamily="66" charset="0"/>
                <a:hlinkClick r:id="rId3"/>
              </a:rPr>
              <a:t>www.theimaginationtree.com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400" dirty="0"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400" dirty="0" smtClean="0"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400" dirty="0"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4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Comic Sans MS" panose="030F0702030302020204" pitchFamily="66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215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4766" y="418010"/>
            <a:ext cx="11155680" cy="1271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anose="030F0702030302020204" pitchFamily="66" charset="0"/>
              </a:rPr>
              <a:t>Website </a:t>
            </a:r>
            <a:r>
              <a:rPr lang="en-GB" sz="2400" b="1" dirty="0" smtClean="0">
                <a:latin typeface="Comic Sans MS" panose="030F0702030302020204" pitchFamily="66" charset="0"/>
              </a:rPr>
              <a:t>Links </a:t>
            </a:r>
            <a:endParaRPr lang="en-GB" sz="2400" b="1" dirty="0" smtClean="0">
              <a:latin typeface="Comic Sans MS" panose="030F0702030302020204" pitchFamily="66" charset="0"/>
            </a:endParaRPr>
          </a:p>
          <a:p>
            <a:endParaRPr lang="en-GB" sz="2400" b="1" dirty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Oxford Owl: </a:t>
            </a:r>
            <a:r>
              <a:rPr lang="en-GB" sz="1400" dirty="0">
                <a:latin typeface="Comic Sans MS" panose="030F0702030302020204" pitchFamily="66" charset="0"/>
                <a:hlinkClick r:id="rId2"/>
              </a:rPr>
              <a:t>https://www.oxfordowl.co.uk/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</a:p>
          <a:p>
            <a:pPr lvl="0"/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Maths and Phonics Songs: </a:t>
            </a:r>
            <a:r>
              <a:rPr lang="en-GB" sz="1400" dirty="0" smtClean="0">
                <a:latin typeface="Comic Sans MS" panose="030F0702030302020204" pitchFamily="66" charset="0"/>
                <a:hlinkClick r:id="rId3"/>
              </a:rPr>
              <a:t>www.youtube.com/user/JackHartmann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ICT games (Literacy and Maths) : </a:t>
            </a:r>
            <a:r>
              <a:rPr lang="en-GB" sz="1400" dirty="0" smtClean="0">
                <a:latin typeface="Comic Sans MS" panose="030F0702030302020204" pitchFamily="66" charset="0"/>
                <a:hlinkClick r:id="rId4"/>
              </a:rPr>
              <a:t>https</a:t>
            </a:r>
            <a:r>
              <a:rPr lang="en-GB" sz="1400" dirty="0">
                <a:latin typeface="Comic Sans MS" panose="030F0702030302020204" pitchFamily="66" charset="0"/>
                <a:hlinkClick r:id="rId4"/>
              </a:rPr>
              <a:t>://www.ictgames.com/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pPr lvl="0"/>
            <a:endParaRPr lang="en-GB" sz="1400" dirty="0">
              <a:latin typeface="Comic Sans MS" panose="030F0702030302020204" pitchFamily="66" charset="0"/>
            </a:endParaRPr>
          </a:p>
          <a:p>
            <a:pPr lvl="0"/>
            <a:r>
              <a:rPr lang="en-GB" sz="1400" dirty="0" smtClean="0">
                <a:latin typeface="Comic Sans MS" panose="030F0702030302020204" pitchFamily="66" charset="0"/>
              </a:rPr>
              <a:t>Top Marks (a range of subjects): </a:t>
            </a:r>
            <a:r>
              <a:rPr lang="en-GB" sz="1400" dirty="0">
                <a:latin typeface="Comic Sans MS" panose="030F0702030302020204" pitchFamily="66" charset="0"/>
                <a:hlinkClick r:id="rId5"/>
              </a:rPr>
              <a:t>https://www.topmarks.co.uk</a:t>
            </a:r>
            <a:r>
              <a:rPr lang="en-GB" sz="1400" dirty="0" smtClean="0">
                <a:latin typeface="Comic Sans MS" panose="030F0702030302020204" pitchFamily="66" charset="0"/>
                <a:hlinkClick r:id="rId5"/>
              </a:rPr>
              <a:t>/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pPr lvl="0"/>
            <a:endParaRPr lang="en-GB" sz="1400" dirty="0">
              <a:latin typeface="Comic Sans MS" panose="030F0702030302020204" pitchFamily="66" charset="0"/>
            </a:endParaRPr>
          </a:p>
          <a:p>
            <a:pPr lvl="0"/>
            <a:r>
              <a:rPr lang="en-GB" sz="1400" dirty="0" smtClean="0">
                <a:latin typeface="Comic Sans MS" panose="030F0702030302020204" pitchFamily="66" charset="0"/>
              </a:rPr>
              <a:t>Phonics Play- practise Phase 3, Tricky Words and Phase 5</a:t>
            </a:r>
          </a:p>
          <a:p>
            <a:pPr lvl="0"/>
            <a:r>
              <a:rPr lang="en-GB" sz="1400" dirty="0" smtClean="0">
                <a:latin typeface="Comic Sans MS" panose="030F0702030302020204" pitchFamily="66" charset="0"/>
              </a:rPr>
              <a:t>(register as a parent) : </a:t>
            </a:r>
            <a:r>
              <a:rPr lang="en-GB" sz="1400" dirty="0">
                <a:latin typeface="Comic Sans MS" panose="030F0702030302020204" pitchFamily="66" charset="0"/>
                <a:hlinkClick r:id="rId6"/>
              </a:rPr>
              <a:t>https://www.phonicsplay.co.uk</a:t>
            </a:r>
            <a:r>
              <a:rPr lang="en-GB" sz="1400" dirty="0" smtClean="0">
                <a:latin typeface="Comic Sans MS" panose="030F0702030302020204" pitchFamily="66" charset="0"/>
                <a:hlinkClick r:id="rId6"/>
              </a:rPr>
              <a:t>/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pPr lvl="0"/>
            <a:endParaRPr lang="en-GB" sz="1400" dirty="0">
              <a:latin typeface="Comic Sans MS" panose="030F0702030302020204" pitchFamily="66" charset="0"/>
            </a:endParaRPr>
          </a:p>
          <a:p>
            <a:pPr lvl="0"/>
            <a:r>
              <a:rPr lang="en-GB" sz="1400" dirty="0" err="1" smtClean="0">
                <a:latin typeface="Comic Sans MS" panose="030F0702030302020204" pitchFamily="66" charset="0"/>
              </a:rPr>
              <a:t>Youtube</a:t>
            </a:r>
            <a:r>
              <a:rPr lang="en-GB" sz="1400" dirty="0" smtClean="0">
                <a:latin typeface="Comic Sans MS" panose="030F0702030302020204" pitchFamily="66" charset="0"/>
              </a:rPr>
              <a:t> Little Learners (a range of educational Phonics videos) : </a:t>
            </a:r>
            <a:r>
              <a:rPr lang="en-GB" sz="1400" dirty="0" smtClean="0">
                <a:latin typeface="Comic Sans MS" panose="030F0702030302020204" pitchFamily="66" charset="0"/>
                <a:hlinkClick r:id="rId7"/>
              </a:rPr>
              <a:t>https</a:t>
            </a:r>
            <a:r>
              <a:rPr lang="en-GB" sz="1400" dirty="0">
                <a:latin typeface="Comic Sans MS" panose="030F0702030302020204" pitchFamily="66" charset="0"/>
                <a:hlinkClick r:id="rId7"/>
              </a:rPr>
              <a:t>://</a:t>
            </a:r>
            <a:r>
              <a:rPr lang="en-GB" sz="1400" dirty="0" smtClean="0">
                <a:latin typeface="Comic Sans MS" panose="030F0702030302020204" pitchFamily="66" charset="0"/>
                <a:hlinkClick r:id="rId7"/>
              </a:rPr>
              <a:t>www.youtube.com/channel/UCraBbapvgSgtvV9_pJ9O0OQ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pPr lvl="0"/>
            <a:endParaRPr lang="en-GB" sz="1400" dirty="0">
              <a:latin typeface="Comic Sans MS" panose="030F0702030302020204" pitchFamily="66" charset="0"/>
            </a:endParaRPr>
          </a:p>
          <a:p>
            <a:pPr lvl="0"/>
            <a:r>
              <a:rPr lang="en-GB" sz="1400" dirty="0" smtClean="0">
                <a:latin typeface="Comic Sans MS" panose="030F0702030302020204" pitchFamily="66" charset="0"/>
              </a:rPr>
              <a:t>National Geographic Kids (activities and quizzes for younger children) </a:t>
            </a:r>
            <a:r>
              <a:rPr lang="en-GB" sz="1400" dirty="0" smtClean="0">
                <a:latin typeface="Comic Sans MS" panose="030F0702030302020204" pitchFamily="66" charset="0"/>
                <a:hlinkClick r:id="rId8"/>
              </a:rPr>
              <a:t>www.natgeokids.com/uk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pPr lvl="0"/>
            <a:endParaRPr lang="en-GB" sz="1400" dirty="0">
              <a:latin typeface="Comic Sans MS" panose="030F0702030302020204" pitchFamily="66" charset="0"/>
            </a:endParaRPr>
          </a:p>
          <a:p>
            <a:pPr lvl="0"/>
            <a:r>
              <a:rPr lang="en-GB" sz="1400" dirty="0" smtClean="0">
                <a:latin typeface="Comic Sans MS" panose="030F0702030302020204" pitchFamily="66" charset="0"/>
              </a:rPr>
              <a:t>Tree Tools for Schools (Science based activities): </a:t>
            </a:r>
            <a:r>
              <a:rPr lang="en-GB" sz="1400" dirty="0">
                <a:latin typeface="Comic Sans MS" panose="030F0702030302020204" pitchFamily="66" charset="0"/>
                <a:hlinkClick r:id="rId9"/>
              </a:rPr>
              <a:t>http://www.treetoolsforschools.org.uk/categorymenu/?</a:t>
            </a:r>
            <a:r>
              <a:rPr lang="en-GB" sz="1400" dirty="0" smtClean="0">
                <a:latin typeface="Comic Sans MS" panose="030F0702030302020204" pitchFamily="66" charset="0"/>
                <a:hlinkClick r:id="rId9"/>
              </a:rPr>
              <a:t>cat=activities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</a:p>
          <a:p>
            <a:pPr lvl="0"/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Creative Art and Craft ideas. </a:t>
            </a:r>
            <a:r>
              <a:rPr lang="en-GB" sz="1400" dirty="0">
                <a:latin typeface="Comic Sans MS" panose="030F0702030302020204" pitchFamily="66" charset="0"/>
                <a:hlinkClick r:id="rId10"/>
              </a:rPr>
              <a:t>www.theimaginationtree.com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Storytime</a:t>
            </a:r>
            <a:r>
              <a:rPr lang="en-GB" sz="1400" dirty="0" smtClean="0">
                <a:latin typeface="Comic Sans MS" panose="030F0702030302020204" pitchFamily="66" charset="0"/>
              </a:rPr>
              <a:t> online: </a:t>
            </a:r>
            <a:r>
              <a:rPr lang="en-GB" sz="1400" dirty="0">
                <a:latin typeface="Comic Sans MS" panose="030F0702030302020204" pitchFamily="66" charset="0"/>
                <a:hlinkClick r:id="rId11"/>
              </a:rPr>
              <a:t>https://www.storylineonline.net</a:t>
            </a:r>
            <a:r>
              <a:rPr lang="en-GB" sz="1400" dirty="0" smtClean="0">
                <a:latin typeface="Comic Sans MS" panose="030F0702030302020204" pitchFamily="66" charset="0"/>
                <a:hlinkClick r:id="rId11"/>
              </a:rPr>
              <a:t>/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Subscribe for free to Joe Wicks’ </a:t>
            </a:r>
            <a:r>
              <a:rPr lang="en-GB" sz="1400" dirty="0" err="1" smtClean="0">
                <a:latin typeface="Comic Sans MS" panose="030F0702030302020204" pitchFamily="66" charset="0"/>
              </a:rPr>
              <a:t>Youtube</a:t>
            </a:r>
            <a:r>
              <a:rPr lang="en-GB" sz="1400" dirty="0" smtClean="0">
                <a:latin typeface="Comic Sans MS" panose="030F0702030302020204" pitchFamily="66" charset="0"/>
              </a:rPr>
              <a:t> channel for a daily workout designed specifically for school children.  It goes live at 9am every morning: </a:t>
            </a:r>
            <a:r>
              <a:rPr lang="en-GB" sz="1400" dirty="0">
                <a:latin typeface="Comic Sans MS" panose="030F0702030302020204" pitchFamily="66" charset="0"/>
                <a:hlinkClick r:id="rId12"/>
              </a:rPr>
              <a:t>https://www.youtube.com/user/thebodycoach1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pPr lvl="0"/>
            <a:r>
              <a:rPr lang="en-GB" dirty="0" smtClean="0">
                <a:latin typeface="Comic Sans MS" panose="030F0702030302020204" pitchFamily="66" charset="0"/>
              </a:rPr>
              <a:t>  </a:t>
            </a:r>
            <a:endParaRPr lang="en-GB" dirty="0" smtClean="0">
              <a:latin typeface="Comic Sans MS" panose="030F0702030302020204" pitchFamily="66" charset="0"/>
            </a:endParaRPr>
          </a:p>
          <a:p>
            <a:pPr lvl="0"/>
            <a:endParaRPr lang="en-GB" dirty="0" smtClean="0">
              <a:latin typeface="Comic Sans MS" panose="030F0702030302020204" pitchFamily="66" charset="0"/>
            </a:endParaRPr>
          </a:p>
          <a:p>
            <a:pPr lvl="0"/>
            <a:endParaRPr lang="en-GB" dirty="0">
              <a:latin typeface="Comic Sans MS" panose="030F0702030302020204" pitchFamily="66" charset="0"/>
            </a:endParaRPr>
          </a:p>
          <a:p>
            <a:pPr lvl="0"/>
            <a:r>
              <a:rPr lang="en-GB" dirty="0" smtClean="0"/>
              <a:t> </a:t>
            </a:r>
            <a:endParaRPr lang="en-GB" dirty="0" smtClean="0">
              <a:latin typeface="Comic Sans MS" panose="030F0702030302020204" pitchFamily="66" charset="0"/>
            </a:endParaRPr>
          </a:p>
          <a:p>
            <a:pPr lvl="0"/>
            <a:endParaRPr lang="en-GB" dirty="0">
              <a:latin typeface="Comic Sans MS" panose="030F0702030302020204" pitchFamily="66" charset="0"/>
            </a:endParaRPr>
          </a:p>
          <a:p>
            <a:pPr lvl="0"/>
            <a:endParaRPr lang="en-GB" dirty="0" smtClean="0">
              <a:latin typeface="Comic Sans MS" panose="030F0702030302020204" pitchFamily="66" charset="0"/>
            </a:endParaRPr>
          </a:p>
          <a:p>
            <a:pPr lvl="0"/>
            <a:endParaRPr lang="en-GB" dirty="0">
              <a:latin typeface="Comic Sans MS" panose="030F0702030302020204" pitchFamily="66" charset="0"/>
            </a:endParaRPr>
          </a:p>
          <a:p>
            <a:pPr lvl="0"/>
            <a:endParaRPr lang="en-GB" dirty="0" smtClean="0">
              <a:latin typeface="Comic Sans MS" panose="030F0702030302020204" pitchFamily="66" charset="0"/>
            </a:endParaRPr>
          </a:p>
          <a:p>
            <a:pPr lvl="0"/>
            <a:endParaRPr lang="en-GB" sz="2400" dirty="0"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400" dirty="0" smtClean="0"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400" dirty="0"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4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Comic Sans MS" panose="030F0702030302020204" pitchFamily="66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483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546</Words>
  <Application>Microsoft Office PowerPoint</Application>
  <PresentationFormat>Widescreen</PresentationFormat>
  <Paragraphs>124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ewise</dc:creator>
  <cp:lastModifiedBy>abrech</cp:lastModifiedBy>
  <cp:revision>27</cp:revision>
  <dcterms:created xsi:type="dcterms:W3CDTF">2020-03-18T13:38:15Z</dcterms:created>
  <dcterms:modified xsi:type="dcterms:W3CDTF">2020-03-19T15:57:11Z</dcterms:modified>
</cp:coreProperties>
</file>