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2" r:id="rId8"/>
    <p:sldId id="263" r:id="rId9"/>
    <p:sldId id="261" r:id="rId10"/>
    <p:sldId id="264" r:id="rId11"/>
    <p:sldId id="265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tim" panose="020B0604020202020204" charset="-34"/>
      <p:regular r:id="rId20"/>
    </p:embeddedFont>
    <p:embeddedFont>
      <p:font typeface="Moonlight Bold" panose="020B0604020202020204" charset="0"/>
      <p:regular r:id="rId21"/>
    </p:embeddedFont>
    <p:embeddedFont>
      <p:font typeface="Open San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66800" y="647700"/>
            <a:ext cx="16534481" cy="8911543"/>
            <a:chOff x="0" y="-38100"/>
            <a:chExt cx="4354761" cy="2347073"/>
          </a:xfrm>
        </p:grpSpPr>
        <p:sp>
          <p:nvSpPr>
            <p:cNvPr id="15" name="Freeform 15"/>
            <p:cNvSpPr/>
            <p:nvPr/>
          </p:nvSpPr>
          <p:spPr>
            <a:xfrm>
              <a:off x="14693" y="-27555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82000" y="5905500"/>
            <a:ext cx="2239640" cy="2239640"/>
          </a:xfrm>
          <a:custGeom>
            <a:avLst/>
            <a:gdLst/>
            <a:ahLst/>
            <a:cxnLst/>
            <a:rect l="l" t="t" r="r" b="b"/>
            <a:pathLst>
              <a:path w="2239640" h="2239640">
                <a:moveTo>
                  <a:pt x="0" y="0"/>
                </a:moveTo>
                <a:lnTo>
                  <a:pt x="2239640" y="0"/>
                </a:lnTo>
                <a:lnTo>
                  <a:pt x="2239640" y="2239641"/>
                </a:lnTo>
                <a:lnTo>
                  <a:pt x="0" y="22396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267200" y="1790700"/>
            <a:ext cx="10226043" cy="308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2"/>
              </a:lnSpc>
            </a:pPr>
            <a:r>
              <a:rPr lang="en-US" sz="15750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STARTING SCHOOL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24400" y="4838700"/>
            <a:ext cx="9275536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</a:pPr>
            <a:r>
              <a:rPr lang="en-US" sz="5207" b="1" dirty="0">
                <a:solidFill>
                  <a:srgbClr val="446497"/>
                </a:solidFill>
                <a:latin typeface="Moonlight Bold"/>
                <a:ea typeface="Moonlight Bold"/>
                <a:cs typeface="Moonlight Bold"/>
                <a:sym typeface="Moonlight Bold"/>
              </a:rPr>
              <a:t>Wraysbury Primary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74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7.     DRAWING AND PAINTING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0" y="2705100"/>
            <a:ext cx="4605762" cy="61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74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8.     TAKING TURNS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3800" y="2775475"/>
            <a:ext cx="4724400" cy="62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9.     IDENTIFYING FEELINGS IN THEMSELVES AND OTHERS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38500"/>
            <a:ext cx="4495800" cy="59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4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74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10.   SPENDING TIME IN NATURE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2781300"/>
            <a:ext cx="4605697" cy="61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524000" y="2552700"/>
            <a:ext cx="15548628" cy="278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We look forward to welcoming you and your child to </a:t>
            </a:r>
            <a:r>
              <a:rPr lang="en-US" sz="7446" dirty="0" err="1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Wraysbury</a:t>
            </a: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 Primary School in September.</a:t>
            </a:r>
          </a:p>
          <a:p>
            <a:pPr algn="ctr">
              <a:lnSpc>
                <a:spcPts val="5287"/>
              </a:lnSpc>
            </a:pPr>
            <a:endParaRPr lang="en-US" sz="7446" dirty="0">
              <a:solidFill>
                <a:srgbClr val="446497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77200" y="5524500"/>
            <a:ext cx="2237426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6011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4340068" cy="2366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2659"/>
                </a:lnSpc>
              </a:pPr>
              <a:endParaRPr lang="en-US" sz="3499" dirty="0">
                <a:solidFill>
                  <a:srgbClr val="000000">
                    <a:alpha val="84706"/>
                  </a:srgbClr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ctr">
                <a:lnSpc>
                  <a:spcPts val="4059"/>
                </a:lnSpc>
              </a:pPr>
              <a:r>
                <a:rPr lang="en-US" sz="2899" dirty="0">
                  <a:solidFill>
                    <a:srgbClr val="000000">
                      <a:alpha val="84706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To help your child with the transition from home to school, it would be beneficial to work on these skills before he or she starts in September. 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dirty="0">
                  <a:solidFill>
                    <a:srgbClr val="000000">
                      <a:alpha val="84706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We do understand that every child develops at different rates and staff will obviously be there to support the children.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28800" y="2019300"/>
            <a:ext cx="14692951" cy="2487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87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KEY SKILLS TO PRACTISE BEFORE STARTING RECEPTION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90600" y="723900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4340068" cy="2366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4899"/>
                </a:lnSpc>
              </a:pPr>
              <a:endParaRPr dirty="0"/>
            </a:p>
            <a:p>
              <a:pPr algn="ctr">
                <a:lnSpc>
                  <a:spcPts val="4899"/>
                </a:lnSpc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28800" y="2705100"/>
            <a:ext cx="14692951" cy="556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87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HERE ARE OUR TOP</a:t>
            </a:r>
          </a:p>
          <a:p>
            <a:pPr algn="ctr">
              <a:lnSpc>
                <a:spcPts val="6210"/>
              </a:lnSpc>
            </a:pPr>
            <a:endParaRPr lang="en-US" sz="8746" dirty="0">
              <a:solidFill>
                <a:srgbClr val="446497"/>
              </a:solidFill>
              <a:latin typeface="Itim"/>
              <a:ea typeface="Itim"/>
              <a:cs typeface="Itim"/>
              <a:sym typeface="Itim"/>
            </a:endParaRPr>
          </a:p>
          <a:p>
            <a:pPr algn="ctr">
              <a:lnSpc>
                <a:spcPts val="6210"/>
              </a:lnSpc>
            </a:pPr>
            <a:r>
              <a:rPr lang="en-US" sz="16600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 </a:t>
            </a:r>
          </a:p>
          <a:p>
            <a:pPr algn="ctr">
              <a:lnSpc>
                <a:spcPts val="6210"/>
              </a:lnSpc>
            </a:pPr>
            <a:r>
              <a:rPr lang="en-US" sz="16600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10</a:t>
            </a:r>
          </a:p>
          <a:p>
            <a:pPr algn="ctr">
              <a:lnSpc>
                <a:spcPts val="6210"/>
              </a:lnSpc>
            </a:pPr>
            <a:r>
              <a:rPr lang="en-US" sz="87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 </a:t>
            </a:r>
          </a:p>
          <a:p>
            <a:pPr algn="ctr">
              <a:lnSpc>
                <a:spcPts val="6210"/>
              </a:lnSpc>
            </a:pPr>
            <a:r>
              <a:rPr lang="en-US" sz="87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SKILLS TO PRACTISE </a:t>
            </a:r>
          </a:p>
          <a:p>
            <a:pPr algn="ctr">
              <a:lnSpc>
                <a:spcPts val="6210"/>
              </a:lnSpc>
            </a:pPr>
            <a:r>
              <a:rPr lang="en-US" sz="2800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(IN </a:t>
            </a:r>
            <a:r>
              <a:rPr lang="en-US" sz="280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NO PARTICULAR </a:t>
            </a:r>
            <a:r>
              <a:rPr lang="en-US" sz="2800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ORDER)</a:t>
            </a:r>
          </a:p>
        </p:txBody>
      </p:sp>
    </p:spTree>
    <p:extLst>
      <p:ext uri="{BB962C8B-B14F-4D97-AF65-F5344CB8AC3E}">
        <p14:creationId xmlns:p14="http://schemas.microsoft.com/office/powerpoint/2010/main" val="220023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029200" y="3314700"/>
            <a:ext cx="4007699" cy="5343599"/>
          </a:xfrm>
          <a:custGeom>
            <a:avLst/>
            <a:gdLst/>
            <a:ahLst/>
            <a:cxnLst/>
            <a:rect l="l" t="t" r="r" b="b"/>
            <a:pathLst>
              <a:path w="4007699" h="5343599">
                <a:moveTo>
                  <a:pt x="0" y="0"/>
                </a:moveTo>
                <a:lnTo>
                  <a:pt x="4007699" y="0"/>
                </a:lnTo>
                <a:lnTo>
                  <a:pt x="4007699" y="5343599"/>
                </a:lnTo>
                <a:lnTo>
                  <a:pt x="0" y="5343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01259" y="1871985"/>
            <a:ext cx="14358043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75491" lvl="1" indent="-1371600" algn="ctr">
              <a:lnSpc>
                <a:spcPts val="5287"/>
              </a:lnSpc>
              <a:buFont typeface="+mj-lt"/>
              <a:buAutoNum type="arabicPeriod"/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PUTTING ON/TAKING OFF A COAT AND SHOES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96600" y="3390900"/>
            <a:ext cx="3962400" cy="5275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701259" y="1871985"/>
            <a:ext cx="14358043" cy="74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2.   LISTENING TO A STORY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2552700"/>
            <a:ext cx="4910562" cy="6545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010400" y="3390900"/>
            <a:ext cx="4191000" cy="5334000"/>
          </a:xfrm>
          <a:custGeom>
            <a:avLst/>
            <a:gdLst/>
            <a:ahLst/>
            <a:cxnLst/>
            <a:rect l="l" t="t" r="r" b="b"/>
            <a:pathLst>
              <a:path w="3751539" h="5002053">
                <a:moveTo>
                  <a:pt x="0" y="0"/>
                </a:moveTo>
                <a:lnTo>
                  <a:pt x="3751539" y="0"/>
                </a:lnTo>
                <a:lnTo>
                  <a:pt x="3751539" y="5002053"/>
                </a:lnTo>
                <a:lnTo>
                  <a:pt x="0" y="50020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145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3.     GOING TO THE TOILET AND WASHING HANDS INDEPENDENTLY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3"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4.   DRINKING FROM AN OPEN CUP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1400" y="3365357"/>
            <a:ext cx="4343400" cy="57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5.     USING A KNIFE AND FORK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200" y="2781300"/>
            <a:ext cx="4681962" cy="62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24421" y="-3009940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78178">
            <a:off x="-1838303" y="-1753558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5" y="0"/>
                </a:lnTo>
                <a:lnTo>
                  <a:pt x="4091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6066" y="7679255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3"/>
                </a:lnTo>
                <a:lnTo>
                  <a:pt x="0" y="9949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278178">
            <a:off x="8848796" y="8730950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432978" y="-6448498"/>
            <a:ext cx="12651359" cy="9949883"/>
          </a:xfrm>
          <a:custGeom>
            <a:avLst/>
            <a:gdLst/>
            <a:ahLst/>
            <a:cxnLst/>
            <a:rect l="l" t="t" r="r" b="b"/>
            <a:pathLst>
              <a:path w="12651359" h="9949883">
                <a:moveTo>
                  <a:pt x="0" y="0"/>
                </a:moveTo>
                <a:lnTo>
                  <a:pt x="12651359" y="0"/>
                </a:lnTo>
                <a:lnTo>
                  <a:pt x="12651359" y="9949882"/>
                </a:lnTo>
                <a:lnTo>
                  <a:pt x="0" y="99498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78178">
            <a:off x="15011376" y="-2889401"/>
            <a:ext cx="4091634" cy="4114800"/>
          </a:xfrm>
          <a:custGeom>
            <a:avLst/>
            <a:gdLst/>
            <a:ahLst/>
            <a:cxnLst/>
            <a:rect l="l" t="t" r="r" b="b"/>
            <a:pathLst>
              <a:path w="4091634" h="4114800">
                <a:moveTo>
                  <a:pt x="0" y="0"/>
                </a:moveTo>
                <a:lnTo>
                  <a:pt x="4091634" y="0"/>
                </a:lnTo>
                <a:lnTo>
                  <a:pt x="4091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70130" y="-1338497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29899" y="925830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0" y="0"/>
                </a:lnTo>
                <a:lnTo>
                  <a:pt x="3086680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71977" y="0"/>
            <a:ext cx="3086680" cy="2676994"/>
          </a:xfrm>
          <a:custGeom>
            <a:avLst/>
            <a:gdLst/>
            <a:ahLst/>
            <a:cxnLst/>
            <a:rect l="l" t="t" r="r" b="b"/>
            <a:pathLst>
              <a:path w="3086680" h="2676994">
                <a:moveTo>
                  <a:pt x="0" y="0"/>
                </a:moveTo>
                <a:lnTo>
                  <a:pt x="3086681" y="0"/>
                </a:lnTo>
                <a:lnTo>
                  <a:pt x="3086681" y="2676994"/>
                </a:lnTo>
                <a:lnTo>
                  <a:pt x="0" y="26769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47524" y="8539397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795000" y="2430662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29" y="0"/>
                </a:lnTo>
                <a:lnTo>
                  <a:pt x="20050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3021" y="-2057400"/>
            <a:ext cx="2005030" cy="4114800"/>
          </a:xfrm>
          <a:custGeom>
            <a:avLst/>
            <a:gdLst/>
            <a:ahLst/>
            <a:cxnLst/>
            <a:rect l="l" t="t" r="r" b="b"/>
            <a:pathLst>
              <a:path w="2005030" h="4114800">
                <a:moveTo>
                  <a:pt x="0" y="0"/>
                </a:moveTo>
                <a:lnTo>
                  <a:pt x="2005030" y="0"/>
                </a:lnTo>
                <a:lnTo>
                  <a:pt x="2005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04653" y="760059"/>
            <a:ext cx="16478694" cy="8766882"/>
            <a:chOff x="0" y="0"/>
            <a:chExt cx="4340068" cy="23089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40068" cy="2308973"/>
            </a:xfrm>
            <a:custGeom>
              <a:avLst/>
              <a:gdLst/>
              <a:ahLst/>
              <a:cxnLst/>
              <a:rect l="l" t="t" r="r" b="b"/>
              <a:pathLst>
                <a:path w="4340068" h="2308973">
                  <a:moveTo>
                    <a:pt x="13155" y="0"/>
                  </a:moveTo>
                  <a:lnTo>
                    <a:pt x="4326913" y="0"/>
                  </a:lnTo>
                  <a:cubicBezTo>
                    <a:pt x="4334178" y="0"/>
                    <a:pt x="4340068" y="5890"/>
                    <a:pt x="4340068" y="13155"/>
                  </a:cubicBezTo>
                  <a:lnTo>
                    <a:pt x="4340068" y="2295818"/>
                  </a:lnTo>
                  <a:cubicBezTo>
                    <a:pt x="4340068" y="2303083"/>
                    <a:pt x="4334178" y="2308973"/>
                    <a:pt x="4326913" y="2308973"/>
                  </a:cubicBezTo>
                  <a:lnTo>
                    <a:pt x="13155" y="2308973"/>
                  </a:lnTo>
                  <a:cubicBezTo>
                    <a:pt x="5890" y="2308973"/>
                    <a:pt x="0" y="2303083"/>
                    <a:pt x="0" y="2295818"/>
                  </a:cubicBezTo>
                  <a:lnTo>
                    <a:pt x="0" y="13155"/>
                  </a:lnTo>
                  <a:cubicBezTo>
                    <a:pt x="0" y="5890"/>
                    <a:pt x="5890" y="0"/>
                    <a:pt x="13155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340068" cy="234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38359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51834" y="303842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5"/>
                </a:lnTo>
                <a:lnTo>
                  <a:pt x="0" y="11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51834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61176" y="8695567"/>
            <a:ext cx="1297707" cy="1125466"/>
          </a:xfrm>
          <a:custGeom>
            <a:avLst/>
            <a:gdLst/>
            <a:ahLst/>
            <a:cxnLst/>
            <a:rect l="l" t="t" r="r" b="b"/>
            <a:pathLst>
              <a:path w="1297707" h="1125466">
                <a:moveTo>
                  <a:pt x="0" y="0"/>
                </a:moveTo>
                <a:lnTo>
                  <a:pt x="1297707" y="0"/>
                </a:lnTo>
                <a:lnTo>
                  <a:pt x="1297707" y="1125466"/>
                </a:lnTo>
                <a:lnTo>
                  <a:pt x="0" y="1125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871128" y="3501384"/>
            <a:ext cx="4023485" cy="5364647"/>
          </a:xfrm>
          <a:custGeom>
            <a:avLst/>
            <a:gdLst/>
            <a:ahLst/>
            <a:cxnLst/>
            <a:rect l="l" t="t" r="r" b="b"/>
            <a:pathLst>
              <a:path w="4023485" h="5364647">
                <a:moveTo>
                  <a:pt x="0" y="0"/>
                </a:moveTo>
                <a:lnTo>
                  <a:pt x="4023485" y="0"/>
                </a:lnTo>
                <a:lnTo>
                  <a:pt x="4023485" y="5364647"/>
                </a:lnTo>
                <a:lnTo>
                  <a:pt x="0" y="53646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210029" y="1871985"/>
            <a:ext cx="15548628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7"/>
              </a:lnSpc>
            </a:pPr>
            <a:r>
              <a:rPr lang="en-US" sz="7446" dirty="0">
                <a:solidFill>
                  <a:srgbClr val="446497"/>
                </a:solidFill>
                <a:latin typeface="Itim"/>
                <a:ea typeface="Itim"/>
                <a:cs typeface="Itim"/>
                <a:sym typeface="Itim"/>
              </a:rPr>
              <a:t>6.     RECOGNISING THEIR OWN NAME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162</Words>
  <Application>Microsoft Office PowerPoint</Application>
  <PresentationFormat>Custom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Open Sans</vt:lpstr>
      <vt:lpstr>Itim</vt:lpstr>
      <vt:lpstr>Calibri</vt:lpstr>
      <vt:lpstr>Arial</vt:lpstr>
      <vt:lpstr>Moonlight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Abstract Cute Group Project Presentation</dc:title>
  <dc:creator>R Hooker</dc:creator>
  <cp:lastModifiedBy>A Fox</cp:lastModifiedBy>
  <cp:revision>9</cp:revision>
  <dcterms:created xsi:type="dcterms:W3CDTF">2006-08-16T00:00:00Z</dcterms:created>
  <dcterms:modified xsi:type="dcterms:W3CDTF">2025-05-02T19:59:18Z</dcterms:modified>
  <dc:identifier>DAGmTEnKKjA</dc:identifier>
</cp:coreProperties>
</file>